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29"/>
  </p:notesMasterIdLst>
  <p:sldIdLst>
    <p:sldId id="291" r:id="rId2"/>
    <p:sldId id="257" r:id="rId3"/>
    <p:sldId id="258" r:id="rId4"/>
    <p:sldId id="259" r:id="rId5"/>
    <p:sldId id="260" r:id="rId6"/>
    <p:sldId id="264" r:id="rId7"/>
    <p:sldId id="262" r:id="rId8"/>
    <p:sldId id="265" r:id="rId9"/>
    <p:sldId id="269" r:id="rId10"/>
    <p:sldId id="267" r:id="rId11"/>
    <p:sldId id="271" r:id="rId12"/>
    <p:sldId id="287" r:id="rId13"/>
    <p:sldId id="272" r:id="rId14"/>
    <p:sldId id="273" r:id="rId15"/>
    <p:sldId id="275" r:id="rId16"/>
    <p:sldId id="276" r:id="rId17"/>
    <p:sldId id="277" r:id="rId18"/>
    <p:sldId id="278" r:id="rId19"/>
    <p:sldId id="280" r:id="rId20"/>
    <p:sldId id="281" r:id="rId21"/>
    <p:sldId id="282" r:id="rId22"/>
    <p:sldId id="283" r:id="rId23"/>
    <p:sldId id="284" r:id="rId24"/>
    <p:sldId id="285" r:id="rId25"/>
    <p:sldId id="286" r:id="rId26"/>
    <p:sldId id="290"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1437" autoAdjust="0"/>
  </p:normalViewPr>
  <p:slideViewPr>
    <p:cSldViewPr snapToGrid="0">
      <p:cViewPr>
        <p:scale>
          <a:sx n="73" d="100"/>
          <a:sy n="73" d="100"/>
        </p:scale>
        <p:origin x="522" y="234"/>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26</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srcRect l="29374" t="20444" r="20781" b="68813"/>
          <a:stretch/>
        </p:blipFill>
        <p:spPr>
          <a:xfrm rot="5400000">
            <a:off x="8185150" y="2851150"/>
            <a:ext cx="6858000" cy="1155700"/>
          </a:xfrm>
          <a:prstGeom prst="rect">
            <a:avLst/>
          </a:prstGeom>
        </p:spPr>
      </p:pic>
      <p:pic>
        <p:nvPicPr>
          <p:cNvPr id="8" name="Picture 7"/>
          <p:cNvPicPr>
            <a:picLocks noChangeAspect="1"/>
          </p:cNvPicPr>
          <p:nvPr userDrawn="1"/>
        </p:nvPicPr>
        <p:blipFill rotWithShape="1">
          <a:blip r:embed="rId13"/>
          <a:srcRect l="29374" t="20444" r="20781" b="68813"/>
          <a:stretch/>
        </p:blipFill>
        <p:spPr>
          <a:xfrm rot="16200000">
            <a:off x="-2851150" y="2851150"/>
            <a:ext cx="6858000" cy="1155700"/>
          </a:xfrm>
          <a:prstGeom prst="rect">
            <a:avLst/>
          </a:prstGeom>
        </p:spPr>
      </p:pic>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2/11/2016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bg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bg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bg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bg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bg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bg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Console: </a:t>
            </a:r>
          </a:p>
          <a:p>
            <a:r>
              <a:rPr lang="en-US" dirty="0">
                <a:solidFill>
                  <a:schemeClr val="bg1"/>
                </a:solidFill>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Editor: </a:t>
            </a:r>
          </a:p>
          <a:p>
            <a:r>
              <a:rPr lang="en-US" dirty="0">
                <a:solidFill>
                  <a:schemeClr val="bg1"/>
                </a:solidFill>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Graphics: </a:t>
            </a:r>
          </a:p>
          <a:p>
            <a:r>
              <a:rPr lang="en-US" dirty="0">
                <a:solidFill>
                  <a:schemeClr val="bg1"/>
                </a:solidFill>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1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a:t>
            </a:r>
            <a:r>
              <a:rPr lang="en-US" dirty="0" smtClean="0">
                <a:latin typeface="Century Gothic" panose="020B0502020202020204" pitchFamily="34" charset="0"/>
              </a:rPr>
              <a:t>-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a:t>
            </a:r>
            <a:r>
              <a:rPr lang="en-US" dirty="0" smtClean="0">
                <a:latin typeface="Century Gothic" panose="020B0502020202020204" pitchFamily="34" charset="0"/>
              </a:rPr>
              <a:t>–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mtClean="0">
                <a:latin typeface="Century Gothic" panose="020B0502020202020204" pitchFamily="34" charset="0"/>
              </a:rPr>
              <a:t>RStudio – Installing Packages</a:t>
            </a:r>
            <a:endParaRPr lang="en-US" dirty="0">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mtClean="0">
                <a:latin typeface="Century Gothic" panose="020B0502020202020204" pitchFamily="34" charset="0"/>
              </a:rPr>
              <a:t>RStudio – Installing Packages</a:t>
            </a:r>
            <a:endParaRPr lang="en-US" dirty="0">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r>
              <a:rPr lang="en-US" dirty="0" smtClean="0">
                <a:latin typeface="Century Gothic" panose="020B0502020202020204" pitchFamily="34" charset="0"/>
              </a:rPr>
              <a:t>)</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pPr>
            <a:r>
              <a:rPr lang="en-US" sz="2600" dirty="0" smtClean="0">
                <a:latin typeface="Arial" panose="020B0604020202020204" pitchFamily="34" charset="0"/>
                <a:cs typeface="Arial" panose="020B0604020202020204" pitchFamily="34" charset="0"/>
              </a:rPr>
              <a:t>Links a local NASIS database to R so that </a:t>
            </a:r>
            <a:r>
              <a:rPr lang="en-US" sz="2600" dirty="0" err="1" smtClean="0">
                <a:latin typeface="Arial" panose="020B0604020202020204" pitchFamily="34" charset="0"/>
                <a:cs typeface="Arial" panose="020B0604020202020204" pitchFamily="34" charset="0"/>
              </a:rPr>
              <a:t>pedon</a:t>
            </a:r>
            <a:r>
              <a:rPr lang="en-US" sz="2600" dirty="0" smtClean="0">
                <a:latin typeface="Arial" panose="020B0604020202020204" pitchFamily="34" charset="0"/>
                <a:cs typeface="Arial" panose="020B0604020202020204" pitchFamily="34" charset="0"/>
              </a:rPr>
              <a:t> and DMU records can be queried with the </a:t>
            </a:r>
            <a:r>
              <a:rPr lang="en-US" sz="2600" dirty="0" err="1" smtClean="0">
                <a:latin typeface="Arial" panose="020B0604020202020204" pitchFamily="34" charset="0"/>
                <a:cs typeface="Arial" panose="020B0604020202020204" pitchFamily="34" charset="0"/>
              </a:rPr>
              <a:t>soilDB</a:t>
            </a:r>
            <a:r>
              <a:rPr lang="en-US" sz="2600" dirty="0" smtClean="0">
                <a:latin typeface="Arial" panose="020B0604020202020204" pitchFamily="34" charset="0"/>
                <a:cs typeface="Arial" panose="020B0604020202020204" pitchFamily="34" charset="0"/>
              </a:rPr>
              <a:t> package in </a:t>
            </a:r>
            <a:r>
              <a:rPr lang="en-US" sz="2600" dirty="0" err="1" smtClean="0">
                <a:latin typeface="Arial" panose="020B0604020202020204" pitchFamily="34" charset="0"/>
                <a:cs typeface="Arial" panose="020B0604020202020204" pitchFamily="34" charset="0"/>
              </a:rPr>
              <a:t>RStudio</a:t>
            </a:r>
            <a:r>
              <a:rPr lang="en-US" sz="2600" dirty="0" smtClean="0">
                <a:latin typeface="Arial" panose="020B0604020202020204" pitchFamily="34" charset="0"/>
                <a:cs typeface="Arial" panose="020B0604020202020204" pitchFamily="34" charset="0"/>
              </a:rPr>
              <a:t>.</a:t>
            </a:r>
            <a:endParaRPr lang="en-US" sz="2600" dirty="0">
              <a:latin typeface="Arial" panose="020B0604020202020204" pitchFamily="34" charset="0"/>
              <a:cs typeface="Arial" panose="020B0604020202020204" pitchFamily="34" charset="0"/>
            </a:endParaRPr>
          </a:p>
          <a:p>
            <a:r>
              <a:rPr lang="en-US" sz="2600" dirty="0" smtClean="0">
                <a:latin typeface="Arial" panose="020B0604020202020204" pitchFamily="34" charset="0"/>
                <a:cs typeface="Arial" panose="020B0604020202020204" pitchFamily="34" charset="0"/>
              </a:rPr>
              <a:t>Only needs to be done once on your machine. </a:t>
            </a:r>
          </a:p>
          <a:p>
            <a:pPr>
              <a:spcAft>
                <a:spcPts val="600"/>
              </a:spcAft>
            </a:pPr>
            <a:r>
              <a:rPr lang="en-US" sz="26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smtClean="0">
                <a:latin typeface="Century Gothic" panose="020B0502020202020204" pitchFamily="34" charset="0"/>
              </a:rPr>
              <a:t/>
            </a:r>
            <a:br>
              <a:rPr lang="en-US" dirty="0" smtClean="0">
                <a:latin typeface="Century Gothic" panose="020B0502020202020204" pitchFamily="34" charset="0"/>
              </a:rPr>
            </a:br>
            <a:r>
              <a:rPr lang="en-US" dirty="0" smtClean="0">
                <a:latin typeface="Century Gothic" panose="020B0502020202020204" pitchFamily="34" charset="0"/>
              </a:rPr>
              <a:t>History </a:t>
            </a:r>
            <a:r>
              <a:rPr lang="en-US" dirty="0" smtClean="0">
                <a:latin typeface="Century Gothic" panose="020B0502020202020204" pitchFamily="34" charset="0"/>
              </a:rPr>
              <a:t>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smtClean="0">
                <a:latin typeface="Century Gothic" panose="020B0502020202020204" pitchFamily="34" charset="0"/>
              </a:rPr>
              <a:t/>
            </a:r>
            <a:br>
              <a:rPr lang="en-US" dirty="0" smtClean="0">
                <a:latin typeface="Century Gothic" panose="020B0502020202020204" pitchFamily="34" charset="0"/>
              </a:rPr>
            </a:br>
            <a:r>
              <a:rPr lang="en-US" dirty="0" smtClean="0">
                <a:latin typeface="Century Gothic" panose="020B0502020202020204" pitchFamily="34" charset="0"/>
              </a:rPr>
              <a:t>History </a:t>
            </a:r>
            <a:r>
              <a:rPr lang="en-US" dirty="0" smtClean="0">
                <a:latin typeface="Century Gothic" panose="020B0502020202020204" pitchFamily="34" charset="0"/>
              </a:rPr>
              <a:t>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TotalTime>
  <Words>1905</Words>
  <Application>Microsoft Office PowerPoint</Application>
  <PresentationFormat>Widescreen</PresentationFormat>
  <Paragraphs>158</Paragraphs>
  <Slides>27</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48</cp:revision>
  <dcterms:created xsi:type="dcterms:W3CDTF">2016-01-29T19:25:44Z</dcterms:created>
  <dcterms:modified xsi:type="dcterms:W3CDTF">2016-02-11T18:54:48Z</dcterms:modified>
</cp:coreProperties>
</file>